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2" r:id="rId4"/>
    <p:sldId id="271" r:id="rId5"/>
    <p:sldId id="27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0EFB-1E29-44C0-B8C4-98C16773DB9D}" type="datetimeFigureOut">
              <a:rPr lang="it-IT" smtClean="0"/>
              <a:pPr/>
              <a:t>29/06/2023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04FF-51AB-4BB0-9A24-56D72CE7CF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4FF-51AB-4BB0-9A24-56D72CE7CF1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C585-F014-41FA-930B-A340F6ACAE54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0E2F-FE77-4AE4-A43B-CE4F3A335F6B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25-1AE7-4F38-BE28-F3CC83314BD9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759A-F50D-4374-8E03-1C735C23F20A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62D-F28B-4A9D-A41C-521A4F03F15E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C7FE-980E-4237-AEC7-389C9B2CA97A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70A-2DC8-4C0E-B853-5F003795680C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9A58-F74D-4C4C-8320-48C98DDA27CF}" type="datetime1">
              <a:rPr lang="it-IT" smtClean="0"/>
              <a:t>29/06/2023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0381-5AA4-4464-8DEA-1C1EA601750A}" type="datetime1">
              <a:rPr lang="it-IT" smtClean="0"/>
              <a:t>29/06/2023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B680-9255-4F05-9F05-991DA7933017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E05A-B0A4-49E9-BFA3-78DB7C2AF985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718A-FF24-4843-89C5-37646D4C8C74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90800" y="121701"/>
            <a:ext cx="4176464" cy="648071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Presentazione del libro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73C6-63EB-4E0E-A386-6D4925AE1341}" type="datetime1">
              <a:rPr lang="it-IT" smtClean="0"/>
              <a:t>29/06/2023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244A84-0EFF-02C8-7FD1-DE67FFAE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769772"/>
            <a:ext cx="7524328" cy="55045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03D5-F587-4CDF-9127-7BA8AED1D28A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4. La maturazione sessuale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7170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Gli organi sessuali maschili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Sterilità e infertilità 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viaggio della vita 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371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Gli organi sessuali femminili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71703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Non sono giocattoli!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Sono il sacrario della vita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40 settimane verso la felicità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L’importanza della prevenzione</a:t>
            </a:r>
          </a:p>
        </p:txBody>
      </p:sp>
      <p:pic>
        <p:nvPicPr>
          <p:cNvPr id="6146" name="Picture 2" descr="C:\Users\Master\Dropbox\PC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096344" cy="23192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52FF-1C59-4B4D-ADBC-06E2FD059D01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5. Autoerotismo e sesso online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messaggi sbagliati della pornografia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pornografia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371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masturbazione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Sessualità infantile e disturbata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 inganno. </a:t>
            </a:r>
            <a:r>
              <a:rPr lang="it-IT" b="1">
                <a:solidFill>
                  <a:schemeClr val="bg1"/>
                </a:solidFill>
              </a:rPr>
              <a:t>L’illusione dell’amore!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Rubano la libertà e creano dipendenza</a:t>
            </a:r>
          </a:p>
        </p:txBody>
      </p:sp>
      <p:pic>
        <p:nvPicPr>
          <p:cNvPr id="7170" name="Picture 2" descr="C:\Users\Master\Dropbox\PC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661409" cy="30243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F21F-84E5-469A-8172-40944849E0C1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6. Educazione alla sessualità e ai sentimenti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400506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L’educazione che manca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558924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rivoluzione sessuale 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79715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L’educazione sessuale inizia in famiglia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400506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Mai banalizzare o sottovalutare i comportamenti dei figli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86916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grande assente!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661248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Tante bugie farcite di ideologia</a:t>
            </a:r>
          </a:p>
        </p:txBody>
      </p:sp>
      <p:pic>
        <p:nvPicPr>
          <p:cNvPr id="8194" name="Picture 2" descr="C:\Users\Master\Dropbox\PC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600400" cy="23959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FEB-DDE8-49B4-A61E-D2A510C4BE38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79512" y="37170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Persona e sessualità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sessualità spiegata ai preadolescenti 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tre livelli dell’amore 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371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Le tre dimensioni della sessualità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71703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persona è corpo, non ha un corpo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Unitiva, procreativa e piacevole. Bisogna imparare a coniugarle insieme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Eros, Philia e Agape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Non lasciamoli soli, conoscere in modo sano e tempestivo è un loro diritto.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6. Educazione alla sessualità e ai sentimenti</a:t>
            </a:r>
          </a:p>
        </p:txBody>
      </p:sp>
      <p:pic>
        <p:nvPicPr>
          <p:cNvPr id="9218" name="Picture 2" descr="C:\Users\Master\Dropbox\PC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456384" cy="2300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946-ABE3-49BC-B3EE-D4A4F2504232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7. Come gestire la preadolescenza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06896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/>
          </a:p>
          <a:p>
            <a:r>
              <a:rPr lang="it-IT" sz="2000" b="1" dirty="0">
                <a:solidFill>
                  <a:srgbClr val="FFFF00"/>
                </a:solidFill>
              </a:rPr>
              <a:t>Prevenire comportamenti a rischio		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79512" y="594928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Lettera di un preadolescente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22920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L’importanza della rete educativa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450912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Cinque regole da osservare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79512" y="378904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Errori da non commettere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06896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Trovare il giusto equilibrio tra protezione e autonomia dei ragazzi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378904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 genitori devono mantenere alta l’asticella dell’affetto e della vicinanza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 genitori devono dare il meglio di sé stessi  e accettare di avere dei limiti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 soli non si va da nessuna parte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 accorato monito per tutti i genitori</a:t>
            </a:r>
          </a:p>
        </p:txBody>
      </p:sp>
      <p:pic>
        <p:nvPicPr>
          <p:cNvPr id="10242" name="Picture 2" descr="C:\Users\Master\Dropbox\PC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2752725" cy="16573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7F3-9149-444A-8B8F-D110B7E352EB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10242" name="Picture 2" descr="C:\Users\Master\Dropbox\PC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9160"/>
            <a:ext cx="1913591" cy="1152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3" name="Picture 2" descr="C:\Users\Master\Dropbox\PC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40968"/>
            <a:ext cx="1795399" cy="1224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4" name="Picture 2" descr="C:\Users\Master\Dropbox\PC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40968"/>
            <a:ext cx="2421049" cy="1224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6" name="Picture 2" descr="C:\Users\Master\Dropbox\PC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268760"/>
            <a:ext cx="1231768" cy="1152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7" name="Picture 2" descr="C:\Users\Master\Dropbox\PC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1606447" cy="12032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8" name="Picture 2" descr="C:\Users\Master\Dropbox\PC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268760"/>
            <a:ext cx="2088232" cy="11694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9" name="Picture 2" descr="C:\Users\Master\Dropbox\PC\Desktop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268760"/>
            <a:ext cx="2083489" cy="1152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30" name="CasellaDiTesto 29"/>
          <p:cNvSpPr txBox="1"/>
          <p:nvPr/>
        </p:nvSpPr>
        <p:spPr>
          <a:xfrm>
            <a:off x="1979712" y="6206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Ricapitoliamo: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67544" y="249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preadolescenza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491880" y="249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pubertà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876256" y="249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Scuola e amici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0" y="43651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maturazione sessuale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131840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L’inganno del sesso online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372200" y="43651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Educare alla sessualità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79512" y="6021288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rete educativa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91880" y="494116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</a:rPr>
              <a:t>FINE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56176" y="4941168"/>
            <a:ext cx="2376264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</a:rPr>
              <a:t>Questo era solo l’antipasto, il resto lo troverete nel libro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57400" y="6373202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Prof. Francesco Cannizzaro, Specialista in Pedagogia, Bioetica e Sessuologia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9856" y="162880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rgbClr val="FF0000"/>
                </a:solidFill>
              </a:rPr>
              <a:t>Approfondire</a:t>
            </a:r>
            <a:r>
              <a:rPr lang="it-IT" sz="3600" dirty="0"/>
              <a:t> la conoscenza sulle grandi trasformazioni del corpo umano che iniziano a manifestarsi con l’arrivo della pubertà fortemente condizionate dalla «tempesta ormonale» che si abbatte sui preadolescenti.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AB82-95F8-4292-B1FB-F84C91B9204B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Primo obiettivo:</a:t>
            </a:r>
          </a:p>
        </p:txBody>
      </p:sp>
    </p:spTree>
    <p:extLst>
      <p:ext uri="{BB962C8B-B14F-4D97-AF65-F5344CB8AC3E}">
        <p14:creationId xmlns:p14="http://schemas.microsoft.com/office/powerpoint/2010/main" val="31304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9532" y="1628800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b="1" dirty="0">
                <a:solidFill>
                  <a:srgbClr val="FF0000"/>
                </a:solidFill>
              </a:rPr>
              <a:t>Offrire</a:t>
            </a:r>
            <a:r>
              <a:rPr lang="it-IT" sz="4000" dirty="0"/>
              <a:t> a genitori, insegnanti e agli altri educatori spunti di riflessione e ulteriori elementi di conoscenza per accompagnare responsabilmente il vissuto dei preadolescenti.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74B6-503B-41E5-B1BD-B5B97CC7BE5C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Secondo  obiettivo:</a:t>
            </a:r>
          </a:p>
        </p:txBody>
      </p:sp>
    </p:spTree>
    <p:extLst>
      <p:ext uri="{BB962C8B-B14F-4D97-AF65-F5344CB8AC3E}">
        <p14:creationId xmlns:p14="http://schemas.microsoft.com/office/powerpoint/2010/main" val="3035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6692" y="141390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rgbClr val="FF0000"/>
                </a:solidFill>
              </a:rPr>
              <a:t>Suggerire</a:t>
            </a:r>
            <a:r>
              <a:rPr lang="it-IT" sz="3600" dirty="0"/>
              <a:t> comportamenti più adeguati che i preadolescenti devono tenere per acquisire una graduale e corretta educazione alla sessualità e ai sentimenti, cosa non facile nel nostro tempo caratterizzato dall’emergenza educativa.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2310-ADF2-43C0-B39F-4E7BAEA8B166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Terzo obiettivo:</a:t>
            </a:r>
          </a:p>
        </p:txBody>
      </p:sp>
    </p:spTree>
    <p:extLst>
      <p:ext uri="{BB962C8B-B14F-4D97-AF65-F5344CB8AC3E}">
        <p14:creationId xmlns:p14="http://schemas.microsoft.com/office/powerpoint/2010/main" val="33597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9532" y="1443841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rgbClr val="FF0000"/>
                </a:solidFill>
              </a:rPr>
              <a:t>Accrescere</a:t>
            </a:r>
            <a:r>
              <a:rPr lang="it-IT" sz="3600" dirty="0"/>
              <a:t> l’azione preventiva degli educatori contro i principali rischi che corrono i preadolescenti fortemente condizionati dall’uso e dall’abuso della rete Internet, e allo stesso tempo, offrire  loro una serie di suggerimenti per favorire un proficuo dialogo educativo genitori-figli.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587E-BD68-4DF5-8FB9-3FE48364B140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Quarto obiettivo:</a:t>
            </a:r>
          </a:p>
        </p:txBody>
      </p:sp>
    </p:spTree>
    <p:extLst>
      <p:ext uri="{BB962C8B-B14F-4D97-AF65-F5344CB8AC3E}">
        <p14:creationId xmlns:p14="http://schemas.microsoft.com/office/powerpoint/2010/main" val="20129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2F3E-04D5-49EA-BA1E-956F06D51B88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Capitolo1.  La preadolescenza</a:t>
            </a:r>
          </a:p>
        </p:txBody>
      </p:sp>
      <p:pic>
        <p:nvPicPr>
          <p:cNvPr id="2050" name="Picture 2" descr="C:\Users\Master\Dropbox\PC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2232248" cy="12343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1" name="Freccia a destra 10"/>
          <p:cNvSpPr/>
          <p:nvPr/>
        </p:nvSpPr>
        <p:spPr>
          <a:xfrm>
            <a:off x="179512" y="2636912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preadolescenti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179512" y="5949280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bisogno dell’autorità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79512" y="5301208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Tra contenimento e protezione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4653136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Le difficili relazioni con gli adulti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3933056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fatica di crescere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79512" y="3284984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Tra risperimentazione e ambivalenza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572000" y="2708920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Chi sono? Siamo sicuri di conoscerli?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572000" y="3356992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Sospesi tra il già e il non ancora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572000" y="4005064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Territori sconosciuti e un corpo che muta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572000" y="4653136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Cresce Il bisogno di autonomia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572000" y="5373216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Una prova ardua per gli educatori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572000" y="6021288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Commisurata all’età e a dosi decrescenti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764-CAC3-4213-B125-4F3DE8FD7440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Capitolo 2. L’arrivo della pubertà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179512" y="26369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segnali della pubertà maschile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179512" y="5898069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Educare secondo un chiaro progetto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79512" y="52346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Educare nell’emergenza educativa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458384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Essere educatori di preadolescenti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3933056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Infatuazioni e rapporti sessuali precoci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79512" y="328498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segnali della pubertà femminile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27089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Curiosità e gradualità delle scoperte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335699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Tra gioie, ansie e paure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400506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Vigilare, accompagnare per educare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4653136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 compito impegnativo ma prezioso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788024" y="5301208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Dipende dalla qualità degli adulti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788024" y="5934073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Radicamento nel presente e sguardo rivolto al futuro</a:t>
            </a:r>
          </a:p>
        </p:txBody>
      </p:sp>
      <p:pic>
        <p:nvPicPr>
          <p:cNvPr id="3074" name="Picture 2" descr="C:\Users\Master\Dropbox\PC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2448272" cy="1371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FA8F-DCFB-44FD-B342-3547047EE145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3. La scuola, gli amici e il tempo libero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06896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gruppo dei pari	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79512" y="594928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cammino verso l’identità personale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22920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Le altre agenzie del tempo libero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450912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ruolo della scuola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79512" y="378904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L’amico del cuore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06896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Desatellizzazione dalla famiglia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378904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Ha un ruolo importante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Anche la scuola ha il compito di educare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Hanno ricadute positive sul piano personale e interpersonale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É il percorso obbligato di ogni adolescente</a:t>
            </a:r>
          </a:p>
        </p:txBody>
      </p:sp>
      <p:pic>
        <p:nvPicPr>
          <p:cNvPr id="4098" name="Picture 2" descr="C:\Users\Master\Dropbox\PC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1847652" cy="1728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Buongiorno Preadolescenza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C3E-F116-498F-9F84-2AFE8AB694A1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4. La maturazione sessuale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7170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Conoscenza e responsabilità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La regolazione ormonale femminile 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regolazione ormonale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371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Gli ormoni sessuali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71703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Ascoltare, parlare, accompagnare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Non si vedono ma si avvertono gli effetti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Il corpo umano: una «macchina» perfetta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Il “semaforo” della vita nascente</a:t>
            </a:r>
          </a:p>
        </p:txBody>
      </p:sp>
      <p:pic>
        <p:nvPicPr>
          <p:cNvPr id="5122" name="Picture 2" descr="C:\Users\Master\Dropbox\PC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3024336" cy="22653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773</Words>
  <Application>Microsoft Office PowerPoint</Application>
  <PresentationFormat>Presentazione su schermo (4:3)</PresentationFormat>
  <Paragraphs>156</Paragraphs>
  <Slides>15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di Office</vt:lpstr>
      <vt:lpstr>Presentazione del libro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</dc:creator>
  <cp:lastModifiedBy>FRANCESCO CANNIZZARO</cp:lastModifiedBy>
  <cp:revision>48</cp:revision>
  <dcterms:created xsi:type="dcterms:W3CDTF">2022-10-09T12:05:23Z</dcterms:created>
  <dcterms:modified xsi:type="dcterms:W3CDTF">2023-06-29T11:13:27Z</dcterms:modified>
</cp:coreProperties>
</file>